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62" r:id="rId5"/>
    <p:sldId id="26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16B0F7-FFC2-4CFD-9A9A-5DCE40B7779D}" type="datetimeFigureOut">
              <a:rPr lang="en-AU" smtClean="0"/>
              <a:pPr/>
              <a:t>22/10/2012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C8C35AB-2DDA-440C-B293-C06BCDE1FE3E}"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6B0F7-FFC2-4CFD-9A9A-5DCE40B7779D}" type="datetimeFigureOut">
              <a:rPr lang="en-AU" smtClean="0"/>
              <a:pPr/>
              <a:t>22/10/2012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8C35AB-2DDA-440C-B293-C06BCDE1FE3E}"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AU" sz="2400" dirty="0" smtClean="0"/>
              <a:t>	The topic for today's debate is that America is too influential on us. I, on the affirmative side, will prove to you that America is too influential on us. But before I begin my case, I would like to point out the clear faults in the oppositions case.</a:t>
            </a:r>
            <a:endParaRPr lang="en-A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520" y="0"/>
            <a:ext cx="9252520" cy="6858000"/>
          </a:xfrm>
        </p:spPr>
        <p:txBody>
          <a:bodyPr>
            <a:noAutofit/>
          </a:bodyPr>
          <a:lstStyle/>
          <a:p>
            <a:pPr>
              <a:buNone/>
            </a:pPr>
            <a:r>
              <a:rPr lang="en-AU" sz="2300" dirty="0" err="1" smtClean="0"/>
              <a:t>First,we</a:t>
            </a:r>
            <a:r>
              <a:rPr lang="en-AU" sz="2300" dirty="0" smtClean="0"/>
              <a:t> all agree tha</a:t>
            </a:r>
            <a:r>
              <a:rPr lang="en-AU" sz="2300" dirty="0" smtClean="0"/>
              <a:t>t there are huge cultural influences of the America upon on our nation’s way of life, including </a:t>
            </a:r>
            <a:r>
              <a:rPr lang="en-AU" sz="2300" dirty="0" smtClean="0"/>
              <a:t>food, sport, film, politics, clothing, and music. After World War II, American money and culture became very evident in Australia, this was amplified after the Vietnam War.</a:t>
            </a:r>
            <a:r>
              <a:rPr lang="en-AU" sz="2300" dirty="0" smtClean="0"/>
              <a:t> </a:t>
            </a:r>
            <a:r>
              <a:rPr lang="en-AU" sz="2300" dirty="0" smtClean="0"/>
              <a:t>there are American items everywhere! Put on the TV and there are just American TV shows everywhere. </a:t>
            </a:r>
            <a:r>
              <a:rPr lang="en-AU" sz="2300" dirty="0" smtClean="0"/>
              <a:t>Majority of Australian  TV shows are copied or just American, such as So you think you can dance, Big brothers, Australian idol, or CIS etc. Talking about some </a:t>
            </a:r>
            <a:r>
              <a:rPr lang="en-AU" sz="2300" dirty="0" smtClean="0"/>
              <a:t>fast food, its American </a:t>
            </a:r>
            <a:r>
              <a:rPr lang="en-AU" sz="2300" dirty="0" smtClean="0"/>
              <a:t>brands, suc</a:t>
            </a:r>
            <a:r>
              <a:rPr lang="en-AU" sz="2300" dirty="0" smtClean="0"/>
              <a:t>h as </a:t>
            </a:r>
            <a:r>
              <a:rPr lang="en-AU" sz="2300" dirty="0" smtClean="0"/>
              <a:t>Hungry Jacks and McDonalds. </a:t>
            </a:r>
            <a:r>
              <a:rPr lang="en-AU" sz="2300" dirty="0" smtClean="0"/>
              <a:t>When you turn on a radio channel, its mostly American music. So basically everywhere we go in Australia, there is a lot of America in </a:t>
            </a:r>
            <a:r>
              <a:rPr lang="en-AU" sz="2300" dirty="0" smtClean="0"/>
              <a:t>it. Don’t you think it is TOO much. </a:t>
            </a:r>
          </a:p>
          <a:p>
            <a:pPr>
              <a:buNone/>
            </a:pPr>
            <a:r>
              <a:rPr lang="en-AU" sz="2300" dirty="0" smtClean="0"/>
              <a:t>	</a:t>
            </a:r>
            <a:r>
              <a:rPr lang="en-AU" sz="2300" dirty="0" smtClean="0"/>
              <a:t>M</a:t>
            </a:r>
            <a:r>
              <a:rPr lang="en-AU" sz="2300" dirty="0" smtClean="0"/>
              <a:t>any </a:t>
            </a:r>
            <a:r>
              <a:rPr lang="en-AU" sz="2300" dirty="0" smtClean="0"/>
              <a:t>Australians have begun to adopt an American mind-set. This might not be so bad if it was the mindset of a small-town America, but instead it is the extravagant mind-set of the major cities where much of American television and movie entertainment is set and produced: Los Angeles, Washington, and New York ("The Big Apple", which has a reputation for thinking money is far more important than people). </a:t>
            </a:r>
            <a:r>
              <a:rPr lang="en-AU" sz="2300" dirty="0" smtClean="0"/>
              <a:t>Don’t you think it is a bad influence, not a good one.</a:t>
            </a:r>
            <a:endParaRPr lang="en-AU" sz="2300" dirty="0" smtClean="0"/>
          </a:p>
          <a:p>
            <a:pPr>
              <a:buNone/>
            </a:pPr>
            <a:r>
              <a:rPr lang="en-AU" sz="2400" dirty="0" smtClean="0"/>
              <a:t/>
            </a:r>
            <a:br>
              <a:rPr lang="en-AU" sz="2400" dirty="0" smtClean="0"/>
            </a:br>
            <a:r>
              <a:rPr lang="en-AU" sz="2400" dirty="0" smtClean="0"/>
              <a:t/>
            </a:r>
            <a:br>
              <a:rPr lang="en-AU" sz="2400" dirty="0" smtClean="0"/>
            </a:br>
            <a:endParaRPr lang="en-A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AU" sz="2400" dirty="0" smtClean="0"/>
              <a:t>	</a:t>
            </a:r>
          </a:p>
          <a:p>
            <a:pPr>
              <a:buNone/>
            </a:pPr>
            <a:r>
              <a:rPr lang="en-AU" sz="2400" dirty="0" smtClean="0"/>
              <a:t>The </a:t>
            </a:r>
            <a:r>
              <a:rPr lang="en-AU" sz="2400" dirty="0" smtClean="0"/>
              <a:t>Americanisation of Australia's culture is a sad and terrible thing. It is a process whereby ordinary Australians are bombarded every day with images of American lifestyle, so much that it merges almost unnoticed into their own lifestyle. It is a process whereby our home-grown entertainment industry is overwhelmed by the enormous powerhouse of the American economy, with drastic effects upon the modern Australian nation.</a:t>
            </a:r>
            <a:r>
              <a:rPr lang="en-AU" sz="2800" dirty="0" smtClean="0"/>
              <a:t> We have lost our own identity as an Australia.</a:t>
            </a:r>
            <a:endParaRPr lang="en-AU" sz="2400" dirty="0" smtClean="0"/>
          </a:p>
          <a:p>
            <a:pPr>
              <a:buNone/>
            </a:pPr>
            <a:r>
              <a:rPr lang="en-AU" sz="2400" dirty="0" smtClean="0"/>
              <a:t>	</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en-AU" sz="2300" dirty="0" smtClean="0"/>
              <a:t>Second, in terms of international affair</a:t>
            </a:r>
            <a:r>
              <a:rPr lang="en-AU" sz="2300" dirty="0" smtClean="0"/>
              <a:t>, Australian seems not to have her own opinion at all, completely following The American. For example, </a:t>
            </a:r>
            <a:r>
              <a:rPr lang="en-AU" sz="2300" dirty="0" smtClean="0"/>
              <a:t>if America sends troops to a country, Australia would soon follow them to </a:t>
            </a:r>
            <a:r>
              <a:rPr lang="en-AU" sz="2300" dirty="0" smtClean="0"/>
              <a:t>war, no matter how dangerous it is to our soldiers. Until yesterday 39 </a:t>
            </a:r>
            <a:r>
              <a:rPr lang="en-AU" sz="2300" dirty="0" smtClean="0"/>
              <a:t>Australian soldiers have been killed in Afghanistan since </a:t>
            </a:r>
            <a:r>
              <a:rPr lang="en-AU" sz="2300" dirty="0" smtClean="0"/>
              <a:t>2001, and 242 </a:t>
            </a:r>
            <a:r>
              <a:rPr lang="en-AU" sz="2300" dirty="0" smtClean="0"/>
              <a:t>have been wounded, many </a:t>
            </a:r>
            <a:r>
              <a:rPr lang="en-AU" sz="2300" dirty="0" smtClean="0"/>
              <a:t>seriously. Have we ever considered how much their beloved family members has suffered for their losses? Do we really have to send our troops to Afghanistan?</a:t>
            </a:r>
          </a:p>
          <a:p>
            <a:r>
              <a:rPr lang="en-AU" sz="2300" dirty="0" smtClean="0"/>
              <a:t>There is nothing wrong about being influenced by the most powerful country on earth. </a:t>
            </a:r>
            <a:r>
              <a:rPr lang="en-AU" sz="2300" dirty="0" smtClean="0"/>
              <a:t>Australia </a:t>
            </a:r>
            <a:r>
              <a:rPr lang="en-AU" sz="2300" dirty="0" smtClean="0"/>
              <a:t>itself is too </a:t>
            </a:r>
            <a:r>
              <a:rPr lang="en-AU" sz="2300" dirty="0" smtClean="0"/>
              <a:t>small to </a:t>
            </a:r>
            <a:r>
              <a:rPr lang="en-AU" sz="2300" dirty="0" smtClean="0"/>
              <a:t>have all the manufactured </a:t>
            </a:r>
            <a:r>
              <a:rPr lang="en-AU" sz="2300" dirty="0" smtClean="0"/>
              <a:t>needs and resources, </a:t>
            </a:r>
            <a:r>
              <a:rPr lang="en-AU" sz="2300" dirty="0" smtClean="0"/>
              <a:t>it needs help from larger and more powerful countries</a:t>
            </a:r>
            <a:r>
              <a:rPr lang="en-AU" sz="2300" dirty="0" smtClean="0"/>
              <a:t>. However, it has to be towards certain extent. We do have similarities to America: speaking the same language, descended from Europe, and being a democratic country. </a:t>
            </a:r>
            <a:r>
              <a:rPr lang="en-AU" sz="2300" dirty="0" smtClean="0"/>
              <a:t>Hence, we can learn from America h</a:t>
            </a:r>
            <a:r>
              <a:rPr lang="en-AU" sz="2300" dirty="0" smtClean="0"/>
              <a:t>owever, we cannot completely depend on them</a:t>
            </a:r>
            <a:r>
              <a:rPr lang="en-AU" sz="2300" dirty="0" smtClean="0"/>
              <a:t>.  Otherwise we will lose our identity. America isn’t the only powerful country on Earth, there are many other countries where we can learn just as much from. Diversity is good for us. So being close to many countries rather than only America.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AU" sz="2400" dirty="0" smtClean="0"/>
              <a:t>	Now that I have clearly proved to you that America is too influential on Australia, there is no doubt that we will have convinced you.</a:t>
            </a:r>
            <a:endParaRPr lang="en-A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397</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38</cp:revision>
  <dcterms:created xsi:type="dcterms:W3CDTF">2012-10-20T05:25:20Z</dcterms:created>
  <dcterms:modified xsi:type="dcterms:W3CDTF">2012-10-22T10:57:36Z</dcterms:modified>
</cp:coreProperties>
</file>